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95" r:id="rId2"/>
    <p:sldId id="290" r:id="rId3"/>
    <p:sldId id="292" r:id="rId4"/>
    <p:sldId id="291" r:id="rId5"/>
    <p:sldId id="296" r:id="rId6"/>
    <p:sldId id="297" r:id="rId7"/>
    <p:sldId id="298" r:id="rId8"/>
    <p:sldId id="300" r:id="rId9"/>
    <p:sldId id="299" r:id="rId10"/>
    <p:sldId id="301" r:id="rId11"/>
    <p:sldId id="302" r:id="rId12"/>
    <p:sldId id="303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0551" autoAdjust="0"/>
  </p:normalViewPr>
  <p:slideViewPr>
    <p:cSldViewPr snapToGrid="0" snapToObjects="1">
      <p:cViewPr varScale="1">
        <p:scale>
          <a:sx n="66" d="100"/>
          <a:sy n="66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8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0" y="4561873"/>
            <a:ext cx="9627973" cy="703135"/>
          </a:xfrm>
        </p:spPr>
        <p:txBody>
          <a:bodyPr>
            <a:normAutofit fontScale="92500"/>
          </a:bodyPr>
          <a:lstStyle/>
          <a:p>
            <a:r>
              <a:rPr lang="en-US" altLang="ja-JP" dirty="0"/>
              <a:t>Presentation Topic: </a:t>
            </a:r>
            <a:r>
              <a:rPr lang="en-US" altLang="ja-JP" smtClean="0"/>
              <a:t>Online Books </a:t>
            </a:r>
            <a:r>
              <a:rPr lang="en-US" altLang="ja-JP" dirty="0" smtClean="0"/>
              <a:t>store </a:t>
            </a: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49" y="2296127"/>
            <a:ext cx="8109462" cy="2300253"/>
          </a:xfrm>
        </p:spPr>
        <p:txBody>
          <a:bodyPr/>
          <a:lstStyle/>
          <a:p>
            <a:r>
              <a:rPr lang="en-US" sz="3200" dirty="0"/>
              <a:t>Name: </a:t>
            </a:r>
            <a:r>
              <a:rPr lang="en-US" sz="3200" dirty="0" smtClean="0"/>
              <a:t>---------------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Student </a:t>
            </a:r>
            <a:r>
              <a:rPr lang="en-US" sz="3200" dirty="0" smtClean="0"/>
              <a:t>ID: --------------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Subject</a:t>
            </a:r>
            <a:r>
              <a:rPr lang="en-US" sz="3200" dirty="0" smtClean="0"/>
              <a:t>:------------------</a:t>
            </a:r>
            <a:endParaRPr lang="en-US" sz="3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Cost-Effectiveness</a:t>
            </a:r>
            <a:endParaRPr lang="en-US" dirty="0"/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4778" y="1890630"/>
            <a:ext cx="10011908" cy="4495765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Competitive </a:t>
            </a:r>
            <a:r>
              <a:rPr lang="en-US" sz="1800" b="1" dirty="0"/>
              <a:t>Pricing:</a:t>
            </a:r>
            <a:r>
              <a:rPr lang="en-US" sz="1800" dirty="0"/>
              <a:t> Online bookstores often offer lower prices than traditional bookstores due to reduced overhead costs.</a:t>
            </a:r>
          </a:p>
          <a:p>
            <a:r>
              <a:rPr lang="en-US" sz="1800" b="1" dirty="0"/>
              <a:t>Discounts and Deals:</a:t>
            </a:r>
            <a:r>
              <a:rPr lang="en-US" sz="1800" dirty="0"/>
              <a:t> Customers can benefit from frequent sales, promotions, and coupon codes.</a:t>
            </a:r>
          </a:p>
          <a:p>
            <a:r>
              <a:rPr lang="en-US" sz="1800" b="1" dirty="0"/>
              <a:t>Free Shipping:</a:t>
            </a:r>
            <a:r>
              <a:rPr lang="en-US" sz="1800" dirty="0"/>
              <a:t> Many online bookstores offer free shipping on eligible orders, further reducing costs.</a:t>
            </a:r>
          </a:p>
        </p:txBody>
      </p:sp>
    </p:spTree>
    <p:extLst>
      <p:ext uri="{BB962C8B-B14F-4D97-AF65-F5344CB8AC3E}">
        <p14:creationId xmlns:p14="http://schemas.microsoft.com/office/powerpoint/2010/main" val="224841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 smtClean="0"/>
              <a:t>Benefits Online Books Store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3144" y="1563705"/>
            <a:ext cx="1139371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Cost-Effective: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Competitive Pricing:</a:t>
            </a:r>
            <a:r>
              <a:rPr lang="en-US" sz="1600" dirty="0">
                <a:solidFill>
                  <a:schemeClr val="bg1"/>
                </a:solidFill>
              </a:rPr>
              <a:t> Often offer lower prices than traditional bookstores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Discounts and Deals:</a:t>
            </a:r>
            <a:r>
              <a:rPr lang="en-US" sz="1600" dirty="0">
                <a:solidFill>
                  <a:schemeClr val="bg1"/>
                </a:solidFill>
              </a:rPr>
              <a:t> Benefit from frequent sales, promotions, and coupons</a:t>
            </a:r>
            <a:r>
              <a:rPr lang="en-US" sz="1600" dirty="0" smtClean="0">
                <a:solidFill>
                  <a:schemeClr val="bg1"/>
                </a:solidFill>
              </a:rPr>
              <a:t>..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Personalized Experience</a:t>
            </a:r>
          </a:p>
          <a:p>
            <a:endParaRPr lang="en-US" sz="1600" b="1" dirty="0" smtClean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Recommendations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  <a:r>
              <a:rPr lang="en-US" sz="1600" dirty="0">
                <a:solidFill>
                  <a:schemeClr val="bg1"/>
                </a:solidFill>
              </a:rPr>
              <a:t> Receive personalized book suggestions based on your reading history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Reviews and Ratings:</a:t>
            </a:r>
            <a:r>
              <a:rPr lang="en-US" sz="1600" dirty="0">
                <a:solidFill>
                  <a:schemeClr val="bg1"/>
                </a:solidFill>
              </a:rPr>
              <a:t> Read reviews from other customers to make informed choices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 err="1">
                <a:solidFill>
                  <a:schemeClr val="bg1"/>
                </a:solidFill>
              </a:rPr>
              <a:t>Wishlists</a:t>
            </a:r>
            <a:r>
              <a:rPr lang="en-US" sz="1600" b="1" dirty="0">
                <a:solidFill>
                  <a:schemeClr val="bg1"/>
                </a:solidFill>
              </a:rPr>
              <a:t>:</a:t>
            </a:r>
            <a:r>
              <a:rPr lang="en-US" sz="1600" dirty="0">
                <a:solidFill>
                  <a:schemeClr val="bg1"/>
                </a:solidFill>
              </a:rPr>
              <a:t> Create and share </a:t>
            </a:r>
            <a:r>
              <a:rPr lang="en-US" sz="1600" dirty="0" err="1">
                <a:solidFill>
                  <a:schemeClr val="bg1"/>
                </a:solidFill>
              </a:rPr>
              <a:t>wishlists</a:t>
            </a:r>
            <a:r>
              <a:rPr lang="en-US" sz="1600" dirty="0">
                <a:solidFill>
                  <a:schemeClr val="bg1"/>
                </a:solidFill>
              </a:rPr>
              <a:t> with friends and family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0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 smtClean="0"/>
              <a:t>Benefits Online Books Store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3144" y="1563705"/>
            <a:ext cx="1139371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Time-Saving: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No need to travel:</a:t>
            </a:r>
            <a:r>
              <a:rPr lang="en-US" sz="1600" dirty="0">
                <a:solidFill>
                  <a:schemeClr val="bg1"/>
                </a:solidFill>
              </a:rPr>
              <a:t> Avoid the hassle of going to a physical store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Quick checkout:</a:t>
            </a:r>
            <a:r>
              <a:rPr lang="en-US" sz="1600" dirty="0">
                <a:solidFill>
                  <a:schemeClr val="bg1"/>
                </a:solidFill>
              </a:rPr>
              <a:t> Complete your purchase in a few clicks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Instant gratification:</a:t>
            </a:r>
            <a:r>
              <a:rPr lang="en-US" sz="1600" dirty="0">
                <a:solidFill>
                  <a:schemeClr val="bg1"/>
                </a:solidFill>
              </a:rPr>
              <a:t> Receive your books quickly through efficient shipping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Eco-Friendly: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Reduced carbon footprint:</a:t>
            </a:r>
            <a:r>
              <a:rPr lang="en-US" sz="1600" dirty="0">
                <a:solidFill>
                  <a:schemeClr val="bg1"/>
                </a:solidFill>
              </a:rPr>
              <a:t> Contribute to environmental sustainability by reducing the need for physical stores and transportation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Digital options:</a:t>
            </a:r>
            <a:r>
              <a:rPr lang="en-US" sz="1600" dirty="0">
                <a:solidFill>
                  <a:schemeClr val="bg1"/>
                </a:solidFill>
              </a:rPr>
              <a:t> Choose digital formats (e-books, audiobooks) to eliminate physical waste.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873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2209800" y="695988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850" y="2395237"/>
            <a:ext cx="3745288" cy="583800"/>
          </a:xfrm>
        </p:spPr>
        <p:txBody>
          <a:bodyPr/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4" y="1266516"/>
            <a:ext cx="8746222" cy="1825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An online bookstore built with PHP is a web application that allows users to browse, search, and purchase books online. It provides a convenient and accessible platform for book lovers to discover new titles, read reviews, and make purchases from the comfort of their own homes</a:t>
            </a:r>
            <a:r>
              <a:rPr lang="en-US" sz="1600" dirty="0" smtClean="0"/>
              <a:t>.</a:t>
            </a:r>
            <a:endParaRPr lang="ja-JP" altLang="en-US" sz="16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 txBox="1">
            <a:spLocks/>
          </p:cNvSpPr>
          <p:nvPr/>
        </p:nvSpPr>
        <p:spPr>
          <a:xfrm>
            <a:off x="830269" y="3021738"/>
            <a:ext cx="10523531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  <a:cs typeface="+mj-cs"/>
              </a:defRPr>
            </a:lvl1pPr>
          </a:lstStyle>
          <a:p>
            <a:r>
              <a:rPr lang="en-US" dirty="0"/>
              <a:t>Advantages of Online Bookstores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88571" y="3752166"/>
            <a:ext cx="80118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Online bookstores offer several significant advantages over traditional brick-and-mortar bookstores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b="1" dirty="0">
                <a:solidFill>
                  <a:schemeClr val="bg1"/>
                </a:solidFill>
              </a:rPr>
              <a:t>Convenience and Accessibility</a:t>
            </a:r>
          </a:p>
          <a:p>
            <a:r>
              <a:rPr lang="en-US" b="1" dirty="0">
                <a:solidFill>
                  <a:schemeClr val="bg1"/>
                </a:solidFill>
              </a:rPr>
              <a:t>24/7 Access:</a:t>
            </a:r>
            <a:r>
              <a:rPr lang="en-US" dirty="0">
                <a:solidFill>
                  <a:schemeClr val="bg1"/>
                </a:solidFill>
              </a:rPr>
              <a:t> Customers can shop anytime, anywhere, without being limited by store hours.</a:t>
            </a:r>
          </a:p>
          <a:p>
            <a:r>
              <a:rPr lang="en-US" b="1" dirty="0">
                <a:solidFill>
                  <a:schemeClr val="bg1"/>
                </a:solidFill>
              </a:rPr>
              <a:t>Wide Selection:</a:t>
            </a:r>
            <a:r>
              <a:rPr lang="en-US" dirty="0">
                <a:solidFill>
                  <a:schemeClr val="bg1"/>
                </a:solidFill>
              </a:rPr>
              <a:t> Online bookstores offer a vast array of titles, including rare or out-of-print books that may not be available locally.</a:t>
            </a:r>
          </a:p>
          <a:p>
            <a:r>
              <a:rPr lang="en-US" b="1" dirty="0">
                <a:solidFill>
                  <a:schemeClr val="bg1"/>
                </a:solidFill>
              </a:rPr>
              <a:t>Easy Search:</a:t>
            </a:r>
            <a:r>
              <a:rPr lang="en-US" dirty="0">
                <a:solidFill>
                  <a:schemeClr val="bg1"/>
                </a:solidFill>
              </a:rPr>
              <a:t> Customers can quickly find books by author, title, genre, or subject matter using search functions.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sz="1800" b="1" dirty="0"/>
              <a:t>Key Features</a:t>
            </a:r>
            <a:r>
              <a:rPr lang="en-US" sz="1800" b="1" dirty="0" smtClean="0"/>
              <a:t>:</a:t>
            </a:r>
          </a:p>
          <a:p>
            <a:r>
              <a:rPr lang="en-US" sz="1600" dirty="0" smtClean="0"/>
              <a:t>User </a:t>
            </a:r>
            <a:r>
              <a:rPr lang="en-US" sz="1600" dirty="0"/>
              <a:t>registration and login</a:t>
            </a:r>
          </a:p>
          <a:p>
            <a:r>
              <a:rPr lang="en-US" sz="1600" dirty="0"/>
              <a:t>Book search and browsing</a:t>
            </a:r>
          </a:p>
          <a:p>
            <a:r>
              <a:rPr lang="en-US" sz="1600" dirty="0"/>
              <a:t>Shopping cart and checkout</a:t>
            </a:r>
          </a:p>
          <a:p>
            <a:r>
              <a:rPr lang="en-US" sz="1600" dirty="0"/>
              <a:t>Order history and tracking</a:t>
            </a:r>
          </a:p>
          <a:p>
            <a:r>
              <a:rPr lang="en-US" sz="1600" dirty="0"/>
              <a:t>Book reviews and ratings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2" y="168721"/>
            <a:ext cx="4858575" cy="583800"/>
          </a:xfrm>
        </p:spPr>
        <p:txBody>
          <a:bodyPr/>
          <a:lstStyle/>
          <a:p>
            <a:r>
              <a:rPr lang="en-US" dirty="0" smtClean="0"/>
              <a:t>Project Over View</a:t>
            </a:r>
            <a:endParaRPr lang="en-US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8587DD-23AF-3A57-46B2-5960FB208C99}"/>
              </a:ext>
            </a:extLst>
          </p:cNvPr>
          <p:cNvSpPr/>
          <p:nvPr/>
        </p:nvSpPr>
        <p:spPr>
          <a:xfrm>
            <a:off x="6638924" y="0"/>
            <a:ext cx="5553076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99" y="460621"/>
            <a:ext cx="51911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985"/>
            <a:ext cx="10523531" cy="583800"/>
          </a:xfrm>
        </p:spPr>
        <p:txBody>
          <a:bodyPr/>
          <a:lstStyle/>
          <a:p>
            <a:r>
              <a:rPr lang="en-US" altLang="ja-JP" dirty="0" smtClean="0"/>
              <a:t>Technology Stack</a:t>
            </a:r>
            <a:endParaRPr lang="en-US" altLang="ja-JP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2429" y="1740927"/>
            <a:ext cx="4314371" cy="367290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ja-JP" sz="1600" dirty="0"/>
              <a:t>PHP programming language Web </a:t>
            </a:r>
            <a:r>
              <a:rPr lang="en-US" altLang="ja-JP" sz="1600" dirty="0" smtClean="0"/>
              <a:t>Database ( MySQL)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ja-JP" sz="1600" dirty="0" smtClean="0"/>
              <a:t>Frontend </a:t>
            </a:r>
            <a:r>
              <a:rPr lang="en-US" altLang="ja-JP" sz="1600" dirty="0"/>
              <a:t>technologies </a:t>
            </a:r>
            <a:r>
              <a:rPr lang="en-US" altLang="ja-JP" sz="1600" dirty="0" smtClean="0"/>
              <a:t>(</a:t>
            </a:r>
            <a:r>
              <a:rPr lang="en-US" altLang="ja-JP" sz="1600" dirty="0"/>
              <a:t>HTML, CSS, JavaScript)</a:t>
            </a:r>
            <a:endParaRPr lang="en-US" altLang="ja-JP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695" y="964769"/>
            <a:ext cx="6092036" cy="2612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95" y="3704761"/>
            <a:ext cx="6092036" cy="284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4778" y="1266516"/>
            <a:ext cx="8746222" cy="1825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Home page</a:t>
            </a:r>
          </a:p>
          <a:p>
            <a:pPr marL="0" indent="0">
              <a:buNone/>
            </a:pPr>
            <a:endParaRPr lang="ja-JP" alt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 smtClean="0"/>
              <a:t>User Interface Design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75" y="2179029"/>
            <a:ext cx="5356059" cy="3774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80" y="2179028"/>
            <a:ext cx="5427690" cy="37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4778" y="1266516"/>
            <a:ext cx="8746222" cy="1825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Book Details:</a:t>
            </a:r>
          </a:p>
          <a:p>
            <a:pPr marL="0" indent="0">
              <a:buNone/>
            </a:pPr>
            <a:endParaRPr lang="ja-JP" alt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 smtClean="0"/>
              <a:t>User Interface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9" y="1872344"/>
            <a:ext cx="5207674" cy="4093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1" y="1683657"/>
            <a:ext cx="5399314" cy="42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8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4778" y="1266516"/>
            <a:ext cx="8746222" cy="1825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Admin Details:</a:t>
            </a:r>
          </a:p>
          <a:p>
            <a:pPr marL="0" indent="0">
              <a:buNone/>
            </a:pPr>
            <a:endParaRPr lang="ja-JP" altLang="en-US" sz="1800" b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 smtClean="0"/>
              <a:t>Admin Interface Design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3" y="1828800"/>
            <a:ext cx="9913257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Technology Stack</a:t>
            </a:r>
            <a:endParaRPr lang="en-US" dirty="0"/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4778" y="1890630"/>
            <a:ext cx="10011908" cy="4495765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PHP</a:t>
            </a:r>
            <a:r>
              <a:rPr lang="en-US" sz="1800" b="1" dirty="0"/>
              <a:t>:</a:t>
            </a:r>
            <a:r>
              <a:rPr lang="en-US" sz="1800" dirty="0"/>
              <a:t> Discuss the role of PHP in building the backend logic and interacting with the database.</a:t>
            </a:r>
          </a:p>
          <a:p>
            <a:r>
              <a:rPr lang="en-US" sz="1800" b="1" dirty="0" smtClean="0"/>
              <a:t>Database</a:t>
            </a:r>
            <a:r>
              <a:rPr lang="en-US" sz="1800" b="1" dirty="0"/>
              <a:t>:</a:t>
            </a:r>
            <a:r>
              <a:rPr lang="en-US" sz="1800" dirty="0"/>
              <a:t> Describe the database structure and how it is used to store book data, user information, and orders.</a:t>
            </a:r>
          </a:p>
          <a:p>
            <a:r>
              <a:rPr lang="en-US" sz="1800" b="1" dirty="0"/>
              <a:t>Frontend Technologies:</a:t>
            </a:r>
            <a:r>
              <a:rPr lang="en-US" sz="1800" dirty="0"/>
              <a:t> Discuss the use of HTML, CSS, and JavaScript for creating the user interface.</a:t>
            </a:r>
          </a:p>
        </p:txBody>
      </p:sp>
    </p:spTree>
    <p:extLst>
      <p:ext uri="{BB962C8B-B14F-4D97-AF65-F5344CB8AC3E}">
        <p14:creationId xmlns:p14="http://schemas.microsoft.com/office/powerpoint/2010/main" val="171100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02" y="168721"/>
            <a:ext cx="4858575" cy="583800"/>
          </a:xfrm>
        </p:spPr>
        <p:txBody>
          <a:bodyPr/>
          <a:lstStyle/>
          <a:p>
            <a:r>
              <a:rPr lang="en-US" dirty="0" smtClean="0"/>
              <a:t>Purpose of an online book store</a:t>
            </a:r>
            <a:endParaRPr lang="en-US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8587DD-23AF-3A57-46B2-5960FB208C99}"/>
              </a:ext>
            </a:extLst>
          </p:cNvPr>
          <p:cNvSpPr/>
          <p:nvPr/>
        </p:nvSpPr>
        <p:spPr>
          <a:xfrm>
            <a:off x="6638924" y="0"/>
            <a:ext cx="5553076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4778" y="1440688"/>
            <a:ext cx="5323793" cy="4495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Expanding Access: </a:t>
            </a:r>
            <a:r>
              <a:rPr lang="en-US" sz="1600" dirty="0"/>
              <a:t>Online bookstores make books available to a wider audience, including those in remote areas or with limited access to physical bookstores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r>
              <a:rPr lang="en-US" sz="1600" b="1" dirty="0"/>
              <a:t>Offering a Vast Selection: </a:t>
            </a:r>
            <a:r>
              <a:rPr lang="en-US" sz="1600" dirty="0"/>
              <a:t>Online bookstores can offer a much larger selection of books than traditional bookstores, including rare, out-of-print, and international titles.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029" y="388349"/>
            <a:ext cx="4499427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51878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234</TotalTime>
  <Words>541</Words>
  <Application>Microsoft Office PowerPoint</Application>
  <PresentationFormat>Widescreen</PresentationFormat>
  <Paragraphs>67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Meiryo UI</vt:lpstr>
      <vt:lpstr>MingLiU</vt:lpstr>
      <vt:lpstr>Bold Tech</vt:lpstr>
      <vt:lpstr>Name: --------------- Student ID: -------------- Subject:------------------</vt:lpstr>
      <vt:lpstr>Introduction</vt:lpstr>
      <vt:lpstr>Project Over View</vt:lpstr>
      <vt:lpstr>Technology Stack</vt:lpstr>
      <vt:lpstr>User Interface Design</vt:lpstr>
      <vt:lpstr>User Interface Design</vt:lpstr>
      <vt:lpstr>Admin Interface Design</vt:lpstr>
      <vt:lpstr>Technology Stack</vt:lpstr>
      <vt:lpstr>Purpose of an online book store</vt:lpstr>
      <vt:lpstr>Cost-Effectiveness</vt:lpstr>
      <vt:lpstr>Benefits Online Books Store</vt:lpstr>
      <vt:lpstr>Benefits Online Books Store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Mohammad Muzammil Student ID: CSC-22F-001 Subject: Data Structure &amp; Algorithm</dc:title>
  <dc:creator>Lajpat Rai Kantia</dc:creator>
  <cp:lastModifiedBy>Lajo PC</cp:lastModifiedBy>
  <cp:revision>9</cp:revision>
  <dcterms:created xsi:type="dcterms:W3CDTF">2024-05-12T17:42:02Z</dcterms:created>
  <dcterms:modified xsi:type="dcterms:W3CDTF">2024-09-28T20:35:25Z</dcterms:modified>
</cp:coreProperties>
</file>